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75" r:id="rId2"/>
    <p:sldId id="277" r:id="rId3"/>
    <p:sldId id="276" r:id="rId4"/>
    <p:sldId id="269" r:id="rId5"/>
    <p:sldId id="270" r:id="rId6"/>
    <p:sldId id="280" r:id="rId7"/>
    <p:sldId id="278" r:id="rId8"/>
    <p:sldId id="281" r:id="rId9"/>
    <p:sldId id="27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68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4B4F-26DF-404D-8E97-010F8BD58336}" type="datetimeFigureOut">
              <a:rPr lang="ru-RU" smtClean="0"/>
              <a:pPr/>
              <a:t>31.05.2025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1861DCA-5016-4002-80A6-D49980D58B4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4B4F-26DF-404D-8E97-010F8BD58336}" type="datetimeFigureOut">
              <a:rPr lang="ru-RU" smtClean="0"/>
              <a:pPr/>
              <a:t>31.05.2025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1DCA-5016-4002-80A6-D49980D58B4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4B4F-26DF-404D-8E97-010F8BD58336}" type="datetimeFigureOut">
              <a:rPr lang="ru-RU" smtClean="0"/>
              <a:pPr/>
              <a:t>31.05.2025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1DCA-5016-4002-80A6-D49980D58B4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4B4F-26DF-404D-8E97-010F8BD58336}" type="datetimeFigureOut">
              <a:rPr lang="ru-RU" smtClean="0"/>
              <a:pPr/>
              <a:t>31.05.2025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1861DCA-5016-4002-80A6-D49980D58B4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4B4F-26DF-404D-8E97-010F8BD58336}" type="datetimeFigureOut">
              <a:rPr lang="ru-RU" smtClean="0"/>
              <a:pPr/>
              <a:t>31.05.2025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1DCA-5016-4002-80A6-D49980D58B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4B4F-26DF-404D-8E97-010F8BD58336}" type="datetimeFigureOut">
              <a:rPr lang="ru-RU" smtClean="0"/>
              <a:pPr/>
              <a:t>31.05.2025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1DCA-5016-4002-80A6-D49980D58B4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4B4F-26DF-404D-8E97-010F8BD58336}" type="datetimeFigureOut">
              <a:rPr lang="ru-RU" smtClean="0"/>
              <a:pPr/>
              <a:t>31.05.2025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1861DCA-5016-4002-80A6-D49980D58B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4B4F-26DF-404D-8E97-010F8BD58336}" type="datetimeFigureOut">
              <a:rPr lang="ru-RU" smtClean="0"/>
              <a:pPr/>
              <a:t>31.05.2025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1DCA-5016-4002-80A6-D49980D58B4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4B4F-26DF-404D-8E97-010F8BD58336}" type="datetimeFigureOut">
              <a:rPr lang="ru-RU" smtClean="0"/>
              <a:pPr/>
              <a:t>31.05.2025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1DCA-5016-4002-80A6-D49980D58B4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4B4F-26DF-404D-8E97-010F8BD58336}" type="datetimeFigureOut">
              <a:rPr lang="ru-RU" smtClean="0"/>
              <a:pPr/>
              <a:t>31.05.2025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1DCA-5016-4002-80A6-D49980D58B41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54B4F-26DF-404D-8E97-010F8BD58336}" type="datetimeFigureOut">
              <a:rPr lang="ru-RU" smtClean="0"/>
              <a:pPr/>
              <a:t>31.05.2025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861DCA-5016-4002-80A6-D49980D58B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6454B4F-26DF-404D-8E97-010F8BD58336}" type="datetimeFigureOut">
              <a:rPr lang="ru-RU" smtClean="0"/>
              <a:pPr/>
              <a:t>31.05.2025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1861DCA-5016-4002-80A6-D49980D58B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ВЫПОЛНИЛА: </a:t>
            </a:r>
            <a:r>
              <a:rPr lang="ru-RU" sz="1600" b="1" smtClean="0">
                <a:latin typeface="Times New Roman" pitchFamily="18" charset="0"/>
                <a:cs typeface="Times New Roman" pitchFamily="18" charset="0"/>
              </a:rPr>
              <a:t>Ахметгалиева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А.Г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458200" cy="1944216"/>
          </a:xfrm>
        </p:spPr>
        <p:txBody>
          <a:bodyPr/>
          <a:lstStyle/>
          <a:p>
            <a:pPr algn="ctr"/>
            <a:r>
              <a:rPr lang="ru-RU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МУНИЦИПАЛЬНОЕ БЮДЖЕТНОЕ ОБЩЕОБРАЗОВАТЕЛЬНОЕ УЧРЕЖДЕНИЕ «ОСИНОВСКАЯ ГИМНАЗИЯ ИМЕНИ С.К.ГИМАТДИНОВАЗЕЛЕНОДОЛЬСКОГО МУНИЦИПАЛЬНОГО РАЙОНА РЕСПУБЛИКИ ТАТАРСТАН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»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426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500" dirty="0">
                <a:solidFill>
                  <a:srgbClr val="4E3B30"/>
                </a:solidFill>
              </a:rPr>
              <a:t>Приготовление поварами </a:t>
            </a:r>
            <a:r>
              <a:rPr lang="ru-RU" sz="2500" dirty="0" smtClean="0">
                <a:solidFill>
                  <a:srgbClr val="4E3B30"/>
                </a:solidFill>
              </a:rPr>
              <a:t>завтрак в школьной </a:t>
            </a:r>
            <a:r>
              <a:rPr lang="ru-RU" sz="2500" dirty="0">
                <a:solidFill>
                  <a:srgbClr val="4E3B30"/>
                </a:solidFill>
              </a:rPr>
              <a:t>столовой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Крупа пшенная и рисовая</a:t>
            </a:r>
          </a:p>
          <a:p>
            <a:r>
              <a:rPr lang="ru-RU" dirty="0" smtClean="0"/>
              <a:t>Вода</a:t>
            </a:r>
          </a:p>
          <a:p>
            <a:r>
              <a:rPr lang="ru-RU" dirty="0" smtClean="0"/>
              <a:t>Соль</a:t>
            </a:r>
          </a:p>
          <a:p>
            <a:r>
              <a:rPr lang="ru-RU" dirty="0" smtClean="0"/>
              <a:t>Сахар</a:t>
            </a:r>
          </a:p>
          <a:p>
            <a:r>
              <a:rPr lang="ru-RU" dirty="0" smtClean="0"/>
              <a:t>Молоко</a:t>
            </a:r>
          </a:p>
          <a:p>
            <a:r>
              <a:rPr lang="ru-RU" dirty="0" smtClean="0"/>
              <a:t>Масло сливочное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76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4E3B30"/>
                </a:solidFill>
              </a:rPr>
              <a:t>Приготовление поварами школьной столовой </a:t>
            </a:r>
            <a:r>
              <a:rPr lang="ru-RU" sz="2800" dirty="0" smtClean="0">
                <a:solidFill>
                  <a:srgbClr val="4E3B30"/>
                </a:solidFill>
              </a:rPr>
              <a:t>обеда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608652"/>
            <a:ext cx="4191000" cy="455665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608652"/>
            <a:ext cx="4343400" cy="4707495"/>
          </a:xfrm>
        </p:spPr>
      </p:pic>
    </p:spTree>
    <p:extLst>
      <p:ext uri="{BB962C8B-B14F-4D97-AF65-F5344CB8AC3E}">
        <p14:creationId xmlns:p14="http://schemas.microsoft.com/office/powerpoint/2010/main" val="393464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Свой хлеб и булочки очень вкусные…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84784"/>
            <a:ext cx="4104456" cy="34563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21"/>
          <a:stretch/>
        </p:blipFill>
        <p:spPr>
          <a:xfrm>
            <a:off x="4860032" y="1484784"/>
            <a:ext cx="3856047" cy="3456384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4110360" cy="274024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3501008"/>
            <a:ext cx="4469163" cy="30963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48680"/>
            <a:ext cx="4319528" cy="27492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18978"/>
            <a:ext cx="4110360" cy="3078373"/>
          </a:xfrm>
          <a:prstGeom prst="rect">
            <a:avLst/>
          </a:prstGeo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Снимаем пробу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56792"/>
            <a:ext cx="576064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55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Сервировка стола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52" y="1412776"/>
            <a:ext cx="3759882" cy="44644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1" y="1412776"/>
            <a:ext cx="4320481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22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6738828" cy="63976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Приятного аппетита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57111"/>
            <a:ext cx="4289425" cy="2859616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988" y="1856582"/>
            <a:ext cx="4291012" cy="2860674"/>
          </a:xfrm>
        </p:spPr>
      </p:pic>
    </p:spTree>
    <p:extLst>
      <p:ext uri="{BB962C8B-B14F-4D97-AF65-F5344CB8AC3E}">
        <p14:creationId xmlns:p14="http://schemas.microsoft.com/office/powerpoint/2010/main" val="184023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Наш дружный коллектив</a:t>
            </a:r>
            <a:endParaRPr lang="ru-RU" sz="2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307251"/>
            <a:ext cx="7368863" cy="4912576"/>
          </a:xfrm>
        </p:spPr>
      </p:pic>
    </p:spTree>
    <p:extLst>
      <p:ext uri="{BB962C8B-B14F-4D97-AF65-F5344CB8AC3E}">
        <p14:creationId xmlns:p14="http://schemas.microsoft.com/office/powerpoint/2010/main" val="219400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301</TotalTime>
  <Words>56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Franklin Gothic Book</vt:lpstr>
      <vt:lpstr>Franklin Gothic Medium</vt:lpstr>
      <vt:lpstr>Times New Roman</vt:lpstr>
      <vt:lpstr>Wingdings 2</vt:lpstr>
      <vt:lpstr>Трек</vt:lpstr>
      <vt:lpstr>ВЫПОЛНИЛА: Ахметгалиева А.Г.</vt:lpstr>
      <vt:lpstr>Приготовление поварами завтрак в школьной столовой </vt:lpstr>
      <vt:lpstr>Приготовление поварами школьной столовой обеда</vt:lpstr>
      <vt:lpstr>Свой хлеб и булочки очень вкусные…</vt:lpstr>
      <vt:lpstr>Презентация PowerPoint</vt:lpstr>
      <vt:lpstr>Снимаем пробу</vt:lpstr>
      <vt:lpstr>Сервировка стола</vt:lpstr>
      <vt:lpstr>Презентация PowerPoint</vt:lpstr>
      <vt:lpstr>Наш дружный коллектив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МЕНЮ:</dc:title>
  <dc:creator>Илья</dc:creator>
  <cp:lastModifiedBy>Осин2</cp:lastModifiedBy>
  <cp:revision>29</cp:revision>
  <dcterms:created xsi:type="dcterms:W3CDTF">2014-10-08T18:20:27Z</dcterms:created>
  <dcterms:modified xsi:type="dcterms:W3CDTF">2025-05-31T07:51:29Z</dcterms:modified>
</cp:coreProperties>
</file>